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59" r:id="rId3"/>
    <p:sldId id="323" r:id="rId4"/>
    <p:sldId id="324" r:id="rId5"/>
    <p:sldId id="317" r:id="rId6"/>
    <p:sldId id="319" r:id="rId7"/>
    <p:sldId id="320" r:id="rId8"/>
    <p:sldId id="282" r:id="rId9"/>
    <p:sldId id="309" r:id="rId10"/>
    <p:sldId id="335" r:id="rId11"/>
    <p:sldId id="336" r:id="rId12"/>
    <p:sldId id="322" r:id="rId13"/>
    <p:sldId id="287" r:id="rId14"/>
    <p:sldId id="325" r:id="rId15"/>
    <p:sldId id="326" r:id="rId16"/>
    <p:sldId id="327" r:id="rId17"/>
    <p:sldId id="328" r:id="rId18"/>
    <p:sldId id="329" r:id="rId19"/>
    <p:sldId id="332" r:id="rId20"/>
    <p:sldId id="337" r:id="rId21"/>
    <p:sldId id="333" r:id="rId22"/>
    <p:sldId id="334" r:id="rId23"/>
    <p:sldId id="343" r:id="rId24"/>
    <p:sldId id="344" r:id="rId25"/>
    <p:sldId id="345" r:id="rId26"/>
    <p:sldId id="346" r:id="rId27"/>
    <p:sldId id="348" r:id="rId28"/>
    <p:sldId id="349" r:id="rId29"/>
    <p:sldId id="350" r:id="rId30"/>
    <p:sldId id="351" r:id="rId31"/>
    <p:sldId id="352" r:id="rId32"/>
    <p:sldId id="354" r:id="rId33"/>
    <p:sldId id="353" r:id="rId34"/>
    <p:sldId id="355" r:id="rId35"/>
    <p:sldId id="356" r:id="rId36"/>
    <p:sldId id="357" r:id="rId37"/>
    <p:sldId id="358" r:id="rId38"/>
    <p:sldId id="360" r:id="rId39"/>
    <p:sldId id="361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17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1000" y="18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6/20/22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93234" y="6449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4862" y="9484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8779" y="9531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4000550" y="15098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394094" y="14336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699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4527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39867" y="613716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189646" y="608544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24995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823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7071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1899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72258"/>
            <a:ext cx="81116" cy="235975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7086"/>
            <a:ext cx="81116" cy="235975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5193"/>
            <a:ext cx="45719" cy="180208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7165"/>
            <a:ext cx="45719" cy="180208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/>
              <a:t>Autoencoder for finding better latent feature space</a:t>
            </a:r>
          </a:p>
          <a:p>
            <a:r>
              <a:rPr lang="en-US"/>
              <a:t>LSTM CNN</a:t>
            </a:r>
          </a:p>
          <a:p>
            <a:r>
              <a:rPr lang="en-US"/>
              <a:t>Generative adversarial network (GAN)</a:t>
            </a:r>
          </a:p>
          <a:p>
            <a:r>
              <a:rPr lang="en-US"/>
              <a:t>Extensive preprocessing</a:t>
            </a:r>
          </a:p>
          <a:p>
            <a:r>
              <a:rPr lang="en-US"/>
              <a:t>Preprocessing to 2d images and using advanced 2D pretrained feature extractor (</a:t>
            </a:r>
            <a:r>
              <a:rPr lang="en-US" err="1"/>
              <a:t>AlexNet</a:t>
            </a:r>
            <a:r>
              <a:rPr lang="en-US"/>
              <a:t>, …)</a:t>
            </a:r>
          </a:p>
          <a:p>
            <a:r>
              <a:rPr lang="en-US" err="1"/>
              <a:t>Analysing</a:t>
            </a:r>
            <a:r>
              <a:rPr lang="en-US"/>
              <a:t> features from data better</a:t>
            </a:r>
          </a:p>
          <a:p>
            <a:r>
              <a:rPr lang="en-US"/>
              <a:t>Instance-based instead of feature based domain adaption</a:t>
            </a:r>
          </a:p>
          <a:p>
            <a:r>
              <a:rPr lang="en-US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B050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58382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70106" y="2054577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78672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8999" y="4962225"/>
            <a:ext cx="144481" cy="1691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2023153" y="2049134"/>
            <a:ext cx="259143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2002863" y="4962225"/>
            <a:ext cx="68038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29893" y="371068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39071" y="364563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3270" y="1089514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5498" y="1089615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5072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6007" y="2796219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8449" y="3160647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4354" y="3160882"/>
            <a:ext cx="360000" cy="360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96057" y="369360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90902" y="3156636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52850" y="3154089"/>
            <a:ext cx="720000" cy="71859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9062" y="-953645"/>
            <a:ext cx="175202" cy="2821213"/>
          </a:xfrm>
          <a:prstGeom prst="curvedConnector3">
            <a:avLst>
              <a:gd name="adj1" fmla="val -1304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38" name="Würfel 37">
            <a:extLst>
              <a:ext uri="{FF2B5EF4-FFF2-40B4-BE49-F238E27FC236}">
                <a16:creationId xmlns:a16="http://schemas.microsoft.com/office/drawing/2014/main" id="{8CB478D8-2EC1-BB33-2BE3-B84C6C2F9574}"/>
              </a:ext>
            </a:extLst>
          </p:cNvPr>
          <p:cNvSpPr/>
          <p:nvPr/>
        </p:nvSpPr>
        <p:spPr>
          <a:xfrm>
            <a:off x="5305775" y="2216459"/>
            <a:ext cx="1551869" cy="2055149"/>
          </a:xfrm>
          <a:prstGeom prst="cube">
            <a:avLst>
              <a:gd name="adj" fmla="val 1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C8429461-F37A-05F4-EF3F-548D09E554E9}"/>
              </a:ext>
            </a:extLst>
          </p:cNvPr>
          <p:cNvCxnSpPr>
            <a:cxnSpLocks/>
          </p:cNvCxnSpPr>
          <p:nvPr/>
        </p:nvCxnSpPr>
        <p:spPr>
          <a:xfrm>
            <a:off x="5693740" y="3392399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6F1F438D-51E1-1666-4613-D201D8E7398E}"/>
              </a:ext>
            </a:extLst>
          </p:cNvPr>
          <p:cNvCxnSpPr>
            <a:cxnSpLocks/>
          </p:cNvCxnSpPr>
          <p:nvPr/>
        </p:nvCxnSpPr>
        <p:spPr>
          <a:xfrm>
            <a:off x="6081710" y="2998954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769315F4-A7D8-C7A2-7E75-8CE5B7582EE2}"/>
              </a:ext>
            </a:extLst>
          </p:cNvPr>
          <p:cNvCxnSpPr>
            <a:cxnSpLocks/>
          </p:cNvCxnSpPr>
          <p:nvPr/>
        </p:nvCxnSpPr>
        <p:spPr>
          <a:xfrm>
            <a:off x="6469680" y="2617147"/>
            <a:ext cx="0" cy="49283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feld 65">
            <a:extLst>
              <a:ext uri="{FF2B5EF4-FFF2-40B4-BE49-F238E27FC236}">
                <a16:creationId xmlns:a16="http://schemas.microsoft.com/office/drawing/2014/main" id="{769D6741-BE03-E1EB-A089-1CC86E6B1C6B}"/>
              </a:ext>
            </a:extLst>
          </p:cNvPr>
          <p:cNvSpPr txBox="1"/>
          <p:nvPr/>
        </p:nvSpPr>
        <p:spPr>
          <a:xfrm>
            <a:off x="5348912" y="3655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B8CB0A1F-CAA3-CF7B-90C9-D528D6C624B5}"/>
              </a:ext>
            </a:extLst>
          </p:cNvPr>
          <p:cNvSpPr txBox="1"/>
          <p:nvPr/>
        </p:nvSpPr>
        <p:spPr>
          <a:xfrm>
            <a:off x="5736882" y="32903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Würfel 38">
            <a:extLst>
              <a:ext uri="{FF2B5EF4-FFF2-40B4-BE49-F238E27FC236}">
                <a16:creationId xmlns:a16="http://schemas.microsoft.com/office/drawing/2014/main" id="{00441B95-3C69-BA1F-3F4E-0E52B3289E4D}"/>
              </a:ext>
            </a:extLst>
          </p:cNvPr>
          <p:cNvSpPr/>
          <p:nvPr/>
        </p:nvSpPr>
        <p:spPr>
          <a:xfrm>
            <a:off x="5697807" y="2998620"/>
            <a:ext cx="394962" cy="878490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67FB246F-33CB-E39D-8F84-434E5401C46D}"/>
              </a:ext>
            </a:extLst>
          </p:cNvPr>
          <p:cNvSpPr/>
          <p:nvPr/>
        </p:nvSpPr>
        <p:spPr>
          <a:xfrm>
            <a:off x="2420501" y="2625271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2FD18F5A-A0F8-8330-BB51-8BD88D643BE4}"/>
              </a:ext>
            </a:extLst>
          </p:cNvPr>
          <p:cNvSpPr/>
          <p:nvPr/>
        </p:nvSpPr>
        <p:spPr>
          <a:xfrm>
            <a:off x="3776356" y="2630782"/>
            <a:ext cx="1160663" cy="1639521"/>
          </a:xfrm>
          <a:prstGeom prst="cube">
            <a:avLst>
              <a:gd name="adj" fmla="val 99360"/>
            </a:avLst>
          </a:prstGeom>
          <a:solidFill>
            <a:schemeClr val="accent1">
              <a:alpha val="2269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7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0" y="2311488"/>
            <a:ext cx="4915856" cy="3211405"/>
          </a:xfrm>
          <a:prstGeom prst="rect">
            <a:avLst/>
          </a:prstGeom>
          <a:noFill/>
          <a:ln w="25400"/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232645" y="2383911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/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/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637639" y="310701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/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194016" y="1701610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813587" y="841663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3925055" y="2238390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773607" y="2726229"/>
            <a:ext cx="965725" cy="543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7912525" y="1686510"/>
            <a:ext cx="589817" cy="12227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2009320" y="149987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758229" y="148281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40345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18677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40345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18677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40345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18677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40345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18677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119210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119210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119210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119210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520315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15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520315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15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520315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15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520315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315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5990927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27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5990927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27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5990927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927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552689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522408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527095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6939573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22893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6939573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22893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6939573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22893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664152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664853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664853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61047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604620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94227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942269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1294294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129429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57255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572557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361656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361656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72015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2162386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657553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656148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multi-kernel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560269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418742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62965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by using backpropagation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07189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0931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45155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526553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525126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96878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411021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324932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3094216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99382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3010969" y="443605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87829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985645"/>
            <a:ext cx="1272635" cy="2458160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1571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stCxn id="31" idx="2"/>
            <a:endCxn id="54" idx="0"/>
          </p:cNvCxnSpPr>
          <p:nvPr/>
        </p:nvCxnSpPr>
        <p:spPr>
          <a:xfrm>
            <a:off x="3010969" y="625795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1049555"/>
            <a:ext cx="1251652" cy="4394250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75419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18219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584849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614051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611517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640719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accent1">
              <a:alpha val="5315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</Words>
  <Application>Microsoft Macintosh PowerPoint</Application>
  <PresentationFormat>Breitbild</PresentationFormat>
  <Paragraphs>680</Paragraphs>
  <Slides>39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28</cp:revision>
  <cp:lastPrinted>2022-06-20T20:48:27Z</cp:lastPrinted>
  <dcterms:created xsi:type="dcterms:W3CDTF">2022-05-09T09:27:51Z</dcterms:created>
  <dcterms:modified xsi:type="dcterms:W3CDTF">2022-06-20T20:48:31Z</dcterms:modified>
</cp:coreProperties>
</file>